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6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8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4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87A6-13D1-409A-8BF3-AF9D0C32998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8EB8-1BBA-484E-8292-79F4E14F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Save Your Game in Kodu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324" y="4051738"/>
            <a:ext cx="1954924" cy="19549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Save My World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150772" y="2585545"/>
            <a:ext cx="1749973" cy="1166648"/>
          </a:xfrm>
          <a:prstGeom prst="wedgeEllipseCallout">
            <a:avLst>
              <a:gd name="adj1" fmla="val -6677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4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Your Game &amp; Save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085490" y="2049517"/>
            <a:ext cx="2222938" cy="1008993"/>
          </a:xfrm>
          <a:prstGeom prst="wedgeEllipseCallout">
            <a:avLst>
              <a:gd name="adj1" fmla="val -79698"/>
              <a:gd name="adj2" fmla="val 51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Your Game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425559" y="4256690"/>
            <a:ext cx="2096813" cy="977462"/>
          </a:xfrm>
          <a:prstGeom prst="wedgeEllipseCallout">
            <a:avLst>
              <a:gd name="adj1" fmla="val -60683"/>
              <a:gd name="adj2" fmla="val 44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Exit to Main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751416" y="4177863"/>
            <a:ext cx="1581770" cy="1135116"/>
          </a:xfrm>
          <a:prstGeom prst="wedgeEllipseCallout">
            <a:avLst>
              <a:gd name="adj1" fmla="val -56714"/>
              <a:gd name="adj2" fmla="val 40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9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Load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898524" y="3058510"/>
            <a:ext cx="2490952" cy="1340069"/>
          </a:xfrm>
          <a:prstGeom prst="wedgeEllipseCallout">
            <a:avLst>
              <a:gd name="adj1" fmla="val -62605"/>
              <a:gd name="adj2" fmla="val 47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Your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0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90" y="1900566"/>
            <a:ext cx="5701862" cy="427639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903076" y="2490952"/>
            <a:ext cx="1939158" cy="1135117"/>
          </a:xfrm>
          <a:prstGeom prst="wedgeEllipseCallout">
            <a:avLst>
              <a:gd name="adj1" fmla="val -89939"/>
              <a:gd name="adj2" fmla="val 7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Your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896" y="1690688"/>
            <a:ext cx="6001407" cy="450105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249917" y="2475186"/>
            <a:ext cx="2033752" cy="1150883"/>
          </a:xfrm>
          <a:prstGeom prst="wedgeEllipseCallout">
            <a:avLst>
              <a:gd name="adj1" fmla="val -59593"/>
              <a:gd name="adj2" fmla="val 43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&amp; Save to YOUR Learner’s Drive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256690" y="2506717"/>
            <a:ext cx="2175641" cy="1040524"/>
          </a:xfrm>
          <a:prstGeom prst="wedgeEllipseCallout">
            <a:avLst>
              <a:gd name="adj1" fmla="val -62137"/>
              <a:gd name="adj2" fmla="val 6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to YOUR Learner’s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6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to Save Your Game in Kodu</vt:lpstr>
      <vt:lpstr>Click Save My World</vt:lpstr>
      <vt:lpstr>Name Your Game &amp; Save</vt:lpstr>
      <vt:lpstr>Click Exit to Main Menu</vt:lpstr>
      <vt:lpstr>Click Load World</vt:lpstr>
      <vt:lpstr>Choose Your Game</vt:lpstr>
      <vt:lpstr>Click Export</vt:lpstr>
      <vt:lpstr>Name &amp; Save to YOUR Learner’s Drive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Save Your Game in Kodu</dc:title>
  <dc:creator>Einstein</dc:creator>
  <cp:lastModifiedBy>Einstein</cp:lastModifiedBy>
  <cp:revision>2</cp:revision>
  <dcterms:created xsi:type="dcterms:W3CDTF">2017-09-29T19:00:47Z</dcterms:created>
  <dcterms:modified xsi:type="dcterms:W3CDTF">2017-09-29T19:20:08Z</dcterms:modified>
</cp:coreProperties>
</file>